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CF473-EC4E-4321-B2E0-05AA4F9D50A0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8303-6E53-45EE-8EE9-6F0B795C6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4%D0%B8%D1%8D%D0%BB%D0%B5%D0%BA%D1%82%D1%80%D0%B8%D0%BA" TargetMode="External"/><Relationship Id="rId2" Type="http://schemas.openxmlformats.org/officeDocument/2006/relationships/hyperlink" Target="http://ru.wikipedia.org/wiki/%D0%9F%D1%80%D0%BE%D0%B2%D0%BE%D0%B4%D0%BD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BE%D0%B1%D1%81%D1%82%D0%B2%D0%B5%D0%BD%D0%BD%D1%8B%D0%B9_%D0%BF%D0%BE%D0%BB%D1%83%D0%BF%D1%80%D0%BE%D0%B2%D0%BE%D0%B4%D0%BD%D0%B8%D0%BA" TargetMode="External"/><Relationship Id="rId5" Type="http://schemas.openxmlformats.org/officeDocument/2006/relationships/hyperlink" Target="http://ru.wikipedia.org/wiki/%D0%9F%D0%BE%D0%BB%D1%83%D0%BF%D1%80%D0%BE%D0%B2%D0%BE%D0%B4%D0%BD%D0%B8%D0%BA" TargetMode="External"/><Relationship Id="rId4" Type="http://schemas.openxmlformats.org/officeDocument/2006/relationships/hyperlink" Target="http://ru.wikipedia.org/wiki/%D0%AD%D0%BB%D0%B5%D0%BA%D1%82%D1%80%D0%BE%D0%BD-%D0%B2%D0%BE%D0%BB%D1%8C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85852" y="571480"/>
            <a:ext cx="6661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Зонная теория проводимости</a:t>
            </a:r>
            <a:endParaRPr lang="ru-RU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403182" cy="497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4" y="836712"/>
            <a:ext cx="9138586" cy="5054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727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8579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hlinkClick r:id="rId2" tooltip="Проводник"/>
              </a:rPr>
              <a:t>проводники</a:t>
            </a:r>
            <a:r>
              <a:rPr lang="ru-RU" dirty="0" smtClean="0"/>
              <a:t> — зона проводимости и валентная зона перекрываются, образуя одну зону, называемую зоной проводимости, таким образом, электрон может свободно перемещаться между ними, получив любую допустимо малую энергию. Таким образом, при приложении к твердому телу разности потенциалов, электроны смогут свободно двигаться из точки с меньшим потенциалом в точку с большим, образуя электрический ток. К проводникам относят все металлы.</a:t>
            </a:r>
          </a:p>
          <a:p>
            <a:r>
              <a:rPr lang="ru-RU" dirty="0" smtClean="0">
                <a:hlinkClick r:id="rId3" tooltip="Диэлектрик"/>
              </a:rPr>
              <a:t>диэлектрики</a:t>
            </a:r>
            <a:r>
              <a:rPr lang="ru-RU" dirty="0" smtClean="0"/>
              <a:t> — зоны не перекрываются и расстояние между ними составляет более 4</a:t>
            </a:r>
            <a:r>
              <a:rPr lang="ru-RU" dirty="0" smtClean="0">
                <a:hlinkClick r:id="rId4" tooltip="Электрон-вольт"/>
              </a:rPr>
              <a:t>эВ</a:t>
            </a:r>
            <a:r>
              <a:rPr lang="ru-RU" dirty="0" smtClean="0"/>
              <a:t>. Таким образом, для того, чтобы перевести электрон из валентной зоны в зону проводимости требуется значительная энергия, поэтому диэлектрики ток практически не проводят.</a:t>
            </a:r>
          </a:p>
          <a:p>
            <a:r>
              <a:rPr lang="ru-RU" dirty="0" smtClean="0">
                <a:hlinkClick r:id="rId5" tooltip="Полупроводник"/>
              </a:rPr>
              <a:t>полупроводники</a:t>
            </a:r>
            <a:r>
              <a:rPr lang="ru-RU" dirty="0" smtClean="0"/>
              <a:t> — зоны не перекрываются и расстояние между ними составляет менее 4эВ. Для того, чтобы перевести электрон из валентной зоны в зону проводимости требуется энергия меньшая, чем для диэлектрика, поэтому чистые (</a:t>
            </a:r>
            <a:r>
              <a:rPr lang="ru-RU" dirty="0" smtClean="0">
                <a:hlinkClick r:id="rId6" tooltip="Собственный полупроводник"/>
              </a:rPr>
              <a:t>собственные</a:t>
            </a:r>
            <a:r>
              <a:rPr lang="ru-RU" dirty="0" smtClean="0"/>
              <a:t>, нелегированные) полупроводники слабо пропускают ток.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4834</TotalTime>
  <Words>4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ЗАО "ИЦ ИУС"</dc:creator>
  <cp:lastModifiedBy>auv</cp:lastModifiedBy>
  <cp:revision>114</cp:revision>
  <dcterms:created xsi:type="dcterms:W3CDTF">2010-04-16T10:08:48Z</dcterms:created>
  <dcterms:modified xsi:type="dcterms:W3CDTF">2014-04-02T11:45:13Z</dcterms:modified>
</cp:coreProperties>
</file>